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3" r:id="rId1"/>
  </p:sldMasterIdLst>
  <p:notesMasterIdLst>
    <p:notesMasterId r:id="rId4"/>
  </p:notesMasterIdLst>
  <p:sldIdLst>
    <p:sldId id="256" r:id="rId2"/>
    <p:sldId id="498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3D8C452-9C37-46D7-9C2B-829D857F210E}">
          <p14:sldIdLst>
            <p14:sldId id="256"/>
            <p14:sldId id="49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DBCC"/>
    <a:srgbClr val="EFCE8D"/>
    <a:srgbClr val="FFE593"/>
    <a:srgbClr val="F1BE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0" autoAdjust="0"/>
    <p:restoredTop sz="85034" autoAdjust="0"/>
  </p:normalViewPr>
  <p:slideViewPr>
    <p:cSldViewPr snapToGrid="0">
      <p:cViewPr varScale="1">
        <p:scale>
          <a:sx n="108" d="100"/>
          <a:sy n="108" d="100"/>
        </p:scale>
        <p:origin x="35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A66B8-C599-4F69-A4F4-4A35B282F99C}" type="datetimeFigureOut">
              <a:rPr lang="en-US" smtClean="0"/>
              <a:t>10/25/21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FE48E7-0A0A-4F5F-BDA2-E2DC38B4E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1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k5hDj6jtiRE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FE48E7-0A0A-4F5F-BDA2-E2DC38B4E34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034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Watch Video 3 – Be Safe, Be Seen</a:t>
            </a:r>
            <a:br>
              <a:rPr lang="en-CA" sz="12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dirty="0"/>
              <a:t>High-definition video can be found at: </a:t>
            </a:r>
            <a:r>
              <a:rPr lang="en-CA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https://youtu.be/k5hDj6jtiRE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E48E7-0A0A-4F5F-BDA2-E2DC38B4E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436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10/25/21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700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10/25/21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54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10/25/21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10/25/21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096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10/25/21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303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10/25/21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261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t>10/25/21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193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10/25/21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694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D42B445F-1237-5E46-B84E-14057EA3B3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98630" y="6350530"/>
            <a:ext cx="1254333" cy="32450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51DD0AD-86F9-7942-AD24-4BC4C909BB6B}"/>
              </a:ext>
            </a:extLst>
          </p:cNvPr>
          <p:cNvCxnSpPr>
            <a:cxnSpLocks/>
          </p:cNvCxnSpPr>
          <p:nvPr userDrawn="1"/>
        </p:nvCxnSpPr>
        <p:spPr>
          <a:xfrm>
            <a:off x="333070" y="6235869"/>
            <a:ext cx="11525861" cy="0"/>
          </a:xfrm>
          <a:prstGeom prst="line">
            <a:avLst/>
          </a:prstGeom>
          <a:ln w="28575">
            <a:solidFill>
              <a:srgbClr val="C2E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1">
            <a:extLst>
              <a:ext uri="{FF2B5EF4-FFF2-40B4-BE49-F238E27FC236}">
                <a16:creationId xmlns:a16="http://schemas.microsoft.com/office/drawing/2014/main" id="{EDA313D3-9839-D84F-826B-B8214EEC6BF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60980" y="6389671"/>
            <a:ext cx="949662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CA" altLang="en-US" sz="1000" dirty="0">
                <a:latin typeface="Futura Std Book" panose="020B0502020204020303" pitchFamily="34" charset="77"/>
                <a:ea typeface="Calibri" panose="020F0502020204030204" pitchFamily="34" charset="0"/>
                <a:cs typeface="Times New Roman" panose="02020603050405020304" pitchFamily="18" charset="0"/>
              </a:rPr>
              <a:t>CROSSING THE ROAD SAFELY</a:t>
            </a:r>
            <a:endParaRPr kumimoji="0" lang="en-US" altLang="en-US" sz="10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utura Std Book" panose="020B05020202040203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90071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BBEA6-7C60-4B02-AE87-00D78D8422AF}" type="datetimeFigureOut">
              <a:rPr lang="en-US" smtClean="0"/>
              <a:t>10/25/21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080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10/25/21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105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10/25/21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90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CD7C124-1302-8B4C-ADCE-01E476F308AA}"/>
              </a:ext>
            </a:extLst>
          </p:cNvPr>
          <p:cNvSpPr/>
          <p:nvPr/>
        </p:nvSpPr>
        <p:spPr>
          <a:xfrm>
            <a:off x="8201553" y="4957516"/>
            <a:ext cx="2141375" cy="2141375"/>
          </a:xfrm>
          <a:prstGeom prst="ellipse">
            <a:avLst/>
          </a:prstGeom>
          <a:solidFill>
            <a:srgbClr val="F792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5820B703-44FC-D644-9691-F51059C67D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114" y="5580100"/>
            <a:ext cx="2783823" cy="72019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C208AD11-9725-444D-983D-F88C71ACE5E0}"/>
              </a:ext>
            </a:extLst>
          </p:cNvPr>
          <p:cNvSpPr/>
          <p:nvPr/>
        </p:nvSpPr>
        <p:spPr>
          <a:xfrm>
            <a:off x="9539870" y="1255721"/>
            <a:ext cx="3252434" cy="3252434"/>
          </a:xfrm>
          <a:prstGeom prst="ellipse">
            <a:avLst/>
          </a:prstGeom>
          <a:solidFill>
            <a:srgbClr val="C2E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5604A0A-AD34-BD47-AF61-CDC38CFB01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1114" y="973145"/>
            <a:ext cx="2510971" cy="652296"/>
          </a:xfrm>
        </p:spPr>
        <p:txBody>
          <a:bodyPr>
            <a:noAutofit/>
          </a:bodyPr>
          <a:lstStyle/>
          <a:p>
            <a:pPr algn="l"/>
            <a:r>
              <a:rPr lang="en-CA" sz="3600" b="1" dirty="0">
                <a:latin typeface="Futura Std Book" panose="020B0502020204020303" pitchFamily="34" charset="77"/>
              </a:rPr>
              <a:t>Module 3</a:t>
            </a:r>
            <a:endParaRPr lang="en-US" sz="3600" b="1" dirty="0">
              <a:latin typeface="Futura Std Book" panose="020B0502020204020303" pitchFamily="34" charset="77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08CF4F7-148C-BD41-B721-7CB1683146F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9525" y="3058993"/>
            <a:ext cx="3593048" cy="3590537"/>
          </a:xfrm>
          <a:prstGeom prst="ellipse">
            <a:avLst/>
          </a:prstGeom>
          <a:ln w="38100">
            <a:solidFill>
              <a:schemeClr val="tx1"/>
            </a:solidFill>
          </a:ln>
        </p:spPr>
      </p:pic>
      <p:pic>
        <p:nvPicPr>
          <p:cNvPr id="15" name="Picture 14" descr="Z:\MARKETING &amp; COMMUNICATIONS\Logos\OSC Logo\.PNG Logos\osc_logo_new (1).png">
            <a:extLst>
              <a:ext uri="{FF2B5EF4-FFF2-40B4-BE49-F238E27FC236}">
                <a16:creationId xmlns:a16="http://schemas.microsoft.com/office/drawing/2014/main" id="{1B5BC187-7232-3748-BB76-5FC22A3B2273}"/>
              </a:ext>
            </a:extLst>
          </p:cNvPr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1946" y="5752382"/>
            <a:ext cx="1729876" cy="6030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 descr="A picture containing icon&#10;&#10;Description automatically generated">
            <a:extLst>
              <a:ext uri="{FF2B5EF4-FFF2-40B4-BE49-F238E27FC236}">
                <a16:creationId xmlns:a16="http://schemas.microsoft.com/office/drawing/2014/main" id="{584445E0-6525-6B4E-B189-E512AC3410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8595" y="5725613"/>
            <a:ext cx="1268848" cy="60517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8FF1CA8-8479-D740-9D14-048B28843EDE}"/>
              </a:ext>
            </a:extLst>
          </p:cNvPr>
          <p:cNvGrpSpPr/>
          <p:nvPr/>
        </p:nvGrpSpPr>
        <p:grpSpPr>
          <a:xfrm>
            <a:off x="751114" y="1785798"/>
            <a:ext cx="8885725" cy="2615108"/>
            <a:chOff x="751114" y="1785798"/>
            <a:chExt cx="8885725" cy="2615108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F42E3BC-F0AC-C34D-8136-65ABF29144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b="51318"/>
            <a:stretch/>
          </p:blipFill>
          <p:spPr>
            <a:xfrm>
              <a:off x="751114" y="1785798"/>
              <a:ext cx="8885725" cy="1273196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3C7065C-047A-5448-A925-5E5B48FF1D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55078" b="-3760"/>
            <a:stretch/>
          </p:blipFill>
          <p:spPr>
            <a:xfrm>
              <a:off x="751114" y="3127710"/>
              <a:ext cx="8885725" cy="12731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13120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alkSafe Video 3 - Be Safe Be Seen.mp4" descr="WalkSafe Video 3 - Be Safe Be Seen.mp4">
            <a:hlinkClick r:id="" action="ppaction://media"/>
            <a:extLst>
              <a:ext uri="{FF2B5EF4-FFF2-40B4-BE49-F238E27FC236}">
                <a16:creationId xmlns:a16="http://schemas.microsoft.com/office/drawing/2014/main" id="{D693746B-3E23-264E-B0BD-2928D566391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59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8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27422</TotalTime>
  <Words>28</Words>
  <Application>Microsoft Macintosh PowerPoint</Application>
  <PresentationFormat>Widescreen</PresentationFormat>
  <Paragraphs>4</Paragraphs>
  <Slides>2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Futura Std Book</vt:lpstr>
      <vt:lpstr>Office Theme</vt:lpstr>
      <vt:lpstr>Module 3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 Ottawa Safety Council</dc:title>
  <dc:creator>Corinne Rikkelman</dc:creator>
  <cp:lastModifiedBy>Amanda Spencer</cp:lastModifiedBy>
  <cp:revision>246</cp:revision>
  <dcterms:created xsi:type="dcterms:W3CDTF">2015-05-28T18:52:26Z</dcterms:created>
  <dcterms:modified xsi:type="dcterms:W3CDTF">2021-10-25T17:07:51Z</dcterms:modified>
</cp:coreProperties>
</file>