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7"/>
  </p:notesMasterIdLst>
  <p:sldIdLst>
    <p:sldId id="256" r:id="rId2"/>
    <p:sldId id="495" r:id="rId3"/>
    <p:sldId id="485" r:id="rId4"/>
    <p:sldId id="496" r:id="rId5"/>
    <p:sldId id="50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D8C452-9C37-46D7-9C2B-829D857F210E}">
          <p14:sldIdLst>
            <p14:sldId id="256"/>
            <p14:sldId id="495"/>
            <p14:sldId id="485"/>
            <p14:sldId id="496"/>
            <p14:sldId id="5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220"/>
    <a:srgbClr val="C2E5E0"/>
    <a:srgbClr val="FCDBCC"/>
    <a:srgbClr val="EFCE8D"/>
    <a:srgbClr val="FFE593"/>
    <a:srgbClr val="F1B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45" autoAdjust="0"/>
    <p:restoredTop sz="93197" autoAdjust="0"/>
  </p:normalViewPr>
  <p:slideViewPr>
    <p:cSldViewPr snapToGrid="0">
      <p:cViewPr varScale="1">
        <p:scale>
          <a:sx n="119" d="100"/>
          <a:sy n="119" d="100"/>
        </p:scale>
        <p:origin x="92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A66B8-C599-4F69-A4F4-4A35B282F99C}" type="datetimeFigureOut">
              <a:rPr lang="en-US" smtClean="0"/>
              <a:t>11/19/21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E48E7-0A0A-4F5F-BDA2-E2DC38B4E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41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1 – Focus and Distraction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25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 5 – Dangers of Distraction</a:t>
            </a:r>
            <a:br>
              <a:rPr lang="en-CA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dirty="0"/>
              <a:t>High-definition video can be found </a:t>
            </a:r>
            <a:r>
              <a:rPr lang="en-US" err="1"/>
              <a:t>at</a:t>
            </a:r>
            <a:r>
              <a:rPr lang="en-US"/>
              <a:t>: https</a:t>
            </a:r>
            <a:r>
              <a:rPr lang="en-US" dirty="0"/>
              <a:t>://</a:t>
            </a:r>
            <a:r>
              <a:rPr lang="en-US" dirty="0" err="1"/>
              <a:t>youtu.be</a:t>
            </a:r>
            <a:r>
              <a:rPr lang="en-US" dirty="0"/>
              <a:t>/</a:t>
            </a:r>
            <a:r>
              <a:rPr lang="en-US" dirty="0" err="1"/>
              <a:t>VjUvJgkBatI</a:t>
            </a:r>
            <a:endParaRPr lang="en-CA" sz="1200" b="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61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11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Discussion 2 – Activity Debrief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47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70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4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9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6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9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69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3A9FE270-6545-6146-B395-6CBF9C943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8630" y="6350530"/>
            <a:ext cx="1254333" cy="32450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B67C9B-E670-7D47-984C-F4AE458BFD55}"/>
              </a:ext>
            </a:extLst>
          </p:cNvPr>
          <p:cNvCxnSpPr>
            <a:cxnSpLocks/>
          </p:cNvCxnSpPr>
          <p:nvPr userDrawn="1"/>
        </p:nvCxnSpPr>
        <p:spPr>
          <a:xfrm>
            <a:off x="333070" y="6235869"/>
            <a:ext cx="11525861" cy="0"/>
          </a:xfrm>
          <a:prstGeom prst="line">
            <a:avLst/>
          </a:prstGeom>
          <a:ln w="28575">
            <a:solidFill>
              <a:srgbClr val="C2E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70593854-8226-074A-AA2D-B6566A0D03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0980" y="6389671"/>
            <a:ext cx="949662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altLang="en-US" sz="1000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DANGERS OF DISTRACTION</a:t>
            </a:r>
            <a:endParaRPr kumimoji="0" lang="en-US" altLang="en-US" sz="10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9007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08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05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11/19/21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90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8E835FC5-B859-0943-AD31-4C311CFB1E2A}"/>
              </a:ext>
            </a:extLst>
          </p:cNvPr>
          <p:cNvSpPr/>
          <p:nvPr/>
        </p:nvSpPr>
        <p:spPr>
          <a:xfrm>
            <a:off x="8201553" y="4957516"/>
            <a:ext cx="2141375" cy="2141375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98ABF93B-3BF6-6748-BBC2-EB133284B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4" y="5580100"/>
            <a:ext cx="2783823" cy="72019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8BABE1E-1DB9-A84F-9231-3A082025AA03}"/>
              </a:ext>
            </a:extLst>
          </p:cNvPr>
          <p:cNvSpPr/>
          <p:nvPr/>
        </p:nvSpPr>
        <p:spPr>
          <a:xfrm>
            <a:off x="9539870" y="1255721"/>
            <a:ext cx="3252434" cy="3252434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114" y="973145"/>
            <a:ext cx="2510971" cy="652296"/>
          </a:xfrm>
        </p:spPr>
        <p:txBody>
          <a:bodyPr>
            <a:noAutofit/>
          </a:bodyPr>
          <a:lstStyle/>
          <a:p>
            <a:pPr algn="l"/>
            <a:r>
              <a:rPr lang="en-CA" sz="3600" b="1" dirty="0">
                <a:latin typeface="Futura Std Book" panose="020B0502020204020303" pitchFamily="34" charset="77"/>
              </a:rPr>
              <a:t>Module 5</a:t>
            </a:r>
            <a:endParaRPr lang="en-US" sz="3600" b="1" dirty="0">
              <a:latin typeface="Futura Std Book" panose="020B05020202040203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3017BD5-C091-9C4C-AC93-F7C43B734C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9525" y="3058993"/>
            <a:ext cx="3593048" cy="3590537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 descr="Z:\MARKETING &amp; COMMUNICATIONS\Logos\OSC Logo\.PNG Logos\osc_logo_new (1)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1946" y="5752382"/>
            <a:ext cx="1729876" cy="603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E4F316-FA51-214B-B143-C185E3ACA6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35857" y="1705082"/>
            <a:ext cx="7694707" cy="2264804"/>
          </a:xfrm>
          <a:prstGeom prst="rect">
            <a:avLst/>
          </a:prstGeom>
        </p:spPr>
      </p:pic>
      <p:pic>
        <p:nvPicPr>
          <p:cNvPr id="11" name="Picture 10" descr="A picture containing icon&#10;&#10;Description automatically generated">
            <a:extLst>
              <a:ext uri="{FF2B5EF4-FFF2-40B4-BE49-F238E27FC236}">
                <a16:creationId xmlns:a16="http://schemas.microsoft.com/office/drawing/2014/main" id="{7872EA3A-58BE-F24D-ADBB-10974760A6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8595" y="5725613"/>
            <a:ext cx="1268848" cy="60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33DE359-FD46-0542-B625-CD7AE31A53AD}"/>
              </a:ext>
            </a:extLst>
          </p:cNvPr>
          <p:cNvSpPr txBox="1">
            <a:spLocks/>
          </p:cNvSpPr>
          <p:nvPr/>
        </p:nvSpPr>
        <p:spPr>
          <a:xfrm>
            <a:off x="751114" y="4165989"/>
            <a:ext cx="3932097" cy="435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CA" sz="2400" dirty="0">
                <a:latin typeface="Futura Std Book" panose="020B0502020204020303" pitchFamily="34" charset="77"/>
              </a:rPr>
              <a:t>Grade 3 &amp; 4</a:t>
            </a:r>
            <a:endParaRPr lang="en-US" sz="2400" dirty="0">
              <a:latin typeface="Futura Std Book" panose="020B0502020204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1312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7D1CA8-95D1-2F4B-BFEF-91E44AC644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7752" r="1" b="7752"/>
          <a:stretch/>
        </p:blipFill>
        <p:spPr>
          <a:xfrm>
            <a:off x="6693555" y="3025770"/>
            <a:ext cx="4265994" cy="264119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9B10F8-8429-2B44-8668-E411AEB0F2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10" r="17300"/>
          <a:stretch/>
        </p:blipFill>
        <p:spPr>
          <a:xfrm>
            <a:off x="6693555" y="841451"/>
            <a:ext cx="4265994" cy="209190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31F80EE8-FF49-5E4A-B7CF-240B8EB467DC}"/>
              </a:ext>
            </a:extLst>
          </p:cNvPr>
          <p:cNvSpPr/>
          <p:nvPr/>
        </p:nvSpPr>
        <p:spPr>
          <a:xfrm>
            <a:off x="129372" y="1037781"/>
            <a:ext cx="1613180" cy="1613180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31FD9EC-CE76-A240-9BA3-26F9B6B357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165" b="10"/>
          <a:stretch/>
        </p:blipFill>
        <p:spPr>
          <a:xfrm>
            <a:off x="727517" y="742122"/>
            <a:ext cx="5020055" cy="507809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3BA749F-0189-1845-AFE8-5394B2CD6A94}"/>
              </a:ext>
            </a:extLst>
          </p:cNvPr>
          <p:cNvSpPr/>
          <p:nvPr/>
        </p:nvSpPr>
        <p:spPr>
          <a:xfrm>
            <a:off x="-65314" y="381680"/>
            <a:ext cx="5823284" cy="1122925"/>
          </a:xfrm>
          <a:prstGeom prst="rect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C327D98E-C5CE-7C40-AE23-9F184FC99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87" y="515447"/>
            <a:ext cx="5117911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altLang="en-US" sz="5100" b="1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DISTRACTION</a:t>
            </a:r>
            <a:endParaRPr kumimoji="0" lang="en-US" altLang="en-US" sz="51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5078E6F-1579-7344-9817-4ED8BDFB7458}"/>
              </a:ext>
            </a:extLst>
          </p:cNvPr>
          <p:cNvSpPr/>
          <p:nvPr/>
        </p:nvSpPr>
        <p:spPr>
          <a:xfrm>
            <a:off x="4787419" y="4346369"/>
            <a:ext cx="1154682" cy="1154682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94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alkSafe Video 5 - Dangers of Distraction.mp4" descr="WalkSafe Video 5 - Dangers of Distraction.mp4">
            <a:hlinkClick r:id="" action="ppaction://media"/>
            <a:extLst>
              <a:ext uri="{FF2B5EF4-FFF2-40B4-BE49-F238E27FC236}">
                <a16:creationId xmlns:a16="http://schemas.microsoft.com/office/drawing/2014/main" id="{BCCA2E35-A441-8646-BD5B-7E48962376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6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3E1D21-C15E-1043-94D5-7EFDD6988E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6" t="19431" r="30084" b="13842"/>
          <a:stretch/>
        </p:blipFill>
        <p:spPr>
          <a:xfrm>
            <a:off x="6546496" y="1596346"/>
            <a:ext cx="4773831" cy="3419396"/>
          </a:xfrm>
          <a:prstGeom prst="rect">
            <a:avLst/>
          </a:prstGeom>
        </p:spPr>
      </p:pic>
      <p:pic>
        <p:nvPicPr>
          <p:cNvPr id="3" name="Picture 2" descr="A couple of kids in a classroom&#10;&#10;Description automatically generated with low confidence">
            <a:extLst>
              <a:ext uri="{FF2B5EF4-FFF2-40B4-BE49-F238E27FC236}">
                <a16:creationId xmlns:a16="http://schemas.microsoft.com/office/drawing/2014/main" id="{1724D732-C2A7-AB43-84EB-8119BE080B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501" y="1596347"/>
            <a:ext cx="4837924" cy="34193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8E8FAE-9ED4-B347-B128-9F4C093CE836}"/>
              </a:ext>
            </a:extLst>
          </p:cNvPr>
          <p:cNvSpPr/>
          <p:nvPr/>
        </p:nvSpPr>
        <p:spPr>
          <a:xfrm>
            <a:off x="0" y="494271"/>
            <a:ext cx="6268278" cy="1768353"/>
          </a:xfrm>
          <a:prstGeom prst="rect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0E8BB99-3625-2D47-A8AC-7F6ABEB56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87" y="600632"/>
            <a:ext cx="5117911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CA" altLang="en-US" sz="5100" b="1" dirty="0">
                <a:latin typeface="Futura Std Book" panose="020B0502020204020303" pitchFamily="34" charset="77"/>
                <a:cs typeface="Times New Roman" panose="02020603050405020304" pitchFamily="18" charset="0"/>
              </a:rPr>
              <a:t>FUNNY FOCUS ACTIVITY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D07A440-020E-FA4E-A3FD-C9FB34153CAC}"/>
              </a:ext>
            </a:extLst>
          </p:cNvPr>
          <p:cNvSpPr/>
          <p:nvPr/>
        </p:nvSpPr>
        <p:spPr>
          <a:xfrm>
            <a:off x="10575022" y="4511052"/>
            <a:ext cx="1434531" cy="1434531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8AF8C43-B051-EE47-9C9A-B82B2FFB7186}"/>
              </a:ext>
            </a:extLst>
          </p:cNvPr>
          <p:cNvSpPr/>
          <p:nvPr/>
        </p:nvSpPr>
        <p:spPr>
          <a:xfrm>
            <a:off x="11455934" y="3903376"/>
            <a:ext cx="1035587" cy="1035587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983657-6069-0C47-84B2-3196FE64F8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987" t="29648" r="20216"/>
          <a:stretch/>
        </p:blipFill>
        <p:spPr>
          <a:xfrm>
            <a:off x="4838639" y="2766390"/>
            <a:ext cx="3049272" cy="30410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8371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A15BA4F-898D-C142-BF9C-C254D297BDDA}"/>
              </a:ext>
            </a:extLst>
          </p:cNvPr>
          <p:cNvSpPr/>
          <p:nvPr/>
        </p:nvSpPr>
        <p:spPr>
          <a:xfrm>
            <a:off x="10535163" y="849704"/>
            <a:ext cx="1434531" cy="1434531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DC14A3-3A25-F94C-802C-335BB8E9D0E4}"/>
              </a:ext>
            </a:extLst>
          </p:cNvPr>
          <p:cNvSpPr/>
          <p:nvPr/>
        </p:nvSpPr>
        <p:spPr>
          <a:xfrm>
            <a:off x="10020614" y="545866"/>
            <a:ext cx="1035587" cy="1035587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Image result for distracted walking clip art">
            <a:extLst>
              <a:ext uri="{FF2B5EF4-FFF2-40B4-BE49-F238E27FC236}">
                <a16:creationId xmlns:a16="http://schemas.microsoft.com/office/drawing/2014/main" id="{F0D5C42C-9320-074E-9208-11A66A1FC9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2" r="170"/>
          <a:stretch/>
        </p:blipFill>
        <p:spPr bwMode="auto">
          <a:xfrm>
            <a:off x="1308182" y="1330061"/>
            <a:ext cx="9930829" cy="303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067CB3-2236-3C43-B5F5-C712EDA317F1}"/>
              </a:ext>
            </a:extLst>
          </p:cNvPr>
          <p:cNvSpPr/>
          <p:nvPr/>
        </p:nvSpPr>
        <p:spPr>
          <a:xfrm>
            <a:off x="0" y="4036676"/>
            <a:ext cx="7023652" cy="1768353"/>
          </a:xfrm>
          <a:prstGeom prst="rect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6565B71A-D493-754B-8F72-89212B9A2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87" y="4143037"/>
            <a:ext cx="626827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CA" altLang="en-US" sz="5100" b="1" dirty="0">
                <a:latin typeface="Futura Std Book" panose="020B0502020204020303" pitchFamily="34" charset="77"/>
                <a:cs typeface="Times New Roman" panose="02020603050405020304" pitchFamily="18" charset="0"/>
              </a:rPr>
              <a:t>THE DANGERS OF DISTRACTION</a:t>
            </a:r>
          </a:p>
        </p:txBody>
      </p:sp>
    </p:spTree>
    <p:extLst>
      <p:ext uri="{BB962C8B-B14F-4D97-AF65-F5344CB8AC3E}">
        <p14:creationId xmlns:p14="http://schemas.microsoft.com/office/powerpoint/2010/main" val="1123085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27433</TotalTime>
  <Words>51</Words>
  <Application>Microsoft Macintosh PowerPoint</Application>
  <PresentationFormat>Widescreen</PresentationFormat>
  <Paragraphs>13</Paragraphs>
  <Slides>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Futura Std Book</vt:lpstr>
      <vt:lpstr>Office Theme</vt:lpstr>
      <vt:lpstr>Module 5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Ottawa Safety Council</dc:title>
  <dc:creator>Corinne Rikkelman</dc:creator>
  <cp:lastModifiedBy>Amanda Spencer</cp:lastModifiedBy>
  <cp:revision>254</cp:revision>
  <dcterms:created xsi:type="dcterms:W3CDTF">2015-05-28T18:52:26Z</dcterms:created>
  <dcterms:modified xsi:type="dcterms:W3CDTF">2021-11-19T13:43:26Z</dcterms:modified>
</cp:coreProperties>
</file>